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4" r:id="rId7"/>
    <p:sldId id="265" r:id="rId8"/>
    <p:sldId id="261" r:id="rId9"/>
    <p:sldId id="263" r:id="rId10"/>
    <p:sldId id="262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91" d="100"/>
          <a:sy n="91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02AC-B814-40DE-962B-D39D46CE82A8}" type="datetimeFigureOut">
              <a:rPr lang="en-US" smtClean="0"/>
              <a:t>08/18/19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6E61-1494-41A0-9129-506FDEA72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7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02AC-B814-40DE-962B-D39D46CE82A8}" type="datetimeFigureOut">
              <a:rPr lang="en-US" smtClean="0"/>
              <a:t>08/18/19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6E61-1494-41A0-9129-506FDEA72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4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02AC-B814-40DE-962B-D39D46CE82A8}" type="datetimeFigureOut">
              <a:rPr lang="en-US" smtClean="0"/>
              <a:t>08/18/19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6E61-1494-41A0-9129-506FDEA72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7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02AC-B814-40DE-962B-D39D46CE82A8}" type="datetimeFigureOut">
              <a:rPr lang="en-US" smtClean="0"/>
              <a:t>08/18/19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6E61-1494-41A0-9129-506FDEA72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5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02AC-B814-40DE-962B-D39D46CE82A8}" type="datetimeFigureOut">
              <a:rPr lang="en-US" smtClean="0"/>
              <a:t>08/18/19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6E61-1494-41A0-9129-506FDEA72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5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02AC-B814-40DE-962B-D39D46CE82A8}" type="datetimeFigureOut">
              <a:rPr lang="en-US" smtClean="0"/>
              <a:t>08/18/19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6E61-1494-41A0-9129-506FDEA72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1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02AC-B814-40DE-962B-D39D46CE82A8}" type="datetimeFigureOut">
              <a:rPr lang="en-US" smtClean="0"/>
              <a:t>08/18/19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6E61-1494-41A0-9129-506FDEA72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7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02AC-B814-40DE-962B-D39D46CE82A8}" type="datetimeFigureOut">
              <a:rPr lang="en-US" smtClean="0"/>
              <a:t>08/18/19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6E61-1494-41A0-9129-506FDEA72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02AC-B814-40DE-962B-D39D46CE82A8}" type="datetimeFigureOut">
              <a:rPr lang="en-US" smtClean="0"/>
              <a:t>08/18/19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6E61-1494-41A0-9129-506FDEA72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4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02AC-B814-40DE-962B-D39D46CE82A8}" type="datetimeFigureOut">
              <a:rPr lang="en-US" smtClean="0"/>
              <a:t>08/18/19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6E61-1494-41A0-9129-506FDEA72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7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02AC-B814-40DE-962B-D39D46CE82A8}" type="datetimeFigureOut">
              <a:rPr lang="en-US" smtClean="0"/>
              <a:t>08/18/19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6E61-1494-41A0-9129-506FDEA72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02AC-B814-40DE-962B-D39D46CE82A8}" type="datetimeFigureOut">
              <a:rPr lang="en-US" smtClean="0"/>
              <a:t>08/18/19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D6E61-1494-41A0-9129-506FDEA72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3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829"/>
            <a:ext cx="7772400" cy="167114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Physical and Political Geography of the World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world ge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3" y="1687826"/>
            <a:ext cx="8996856" cy="50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9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05102"/>
            <a:ext cx="7886700" cy="1077309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Mapping The Divide of Eurasia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mage result for europe asia continent divide 20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2207"/>
            <a:ext cx="9107215" cy="582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2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126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North Passage: The World’s Next Disputed Region?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s://cdn.britannica.com/82/99682-050-695240AD.gif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-11000"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0"/>
            <a:ext cx="9144000" cy="574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3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73" y="136633"/>
            <a:ext cx="8965324" cy="18918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Self-Assessment Activity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mapping activity and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quiz of all information on this presentation will follow lecture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Wednesday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next week – 21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August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2019.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73" y="2070538"/>
            <a:ext cx="8965324" cy="4687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Identify how many internationally and diplomatically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recognized countries there are on Earth.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List the names of all continents on Earth.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List the names of all oceans on Earth.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List as many of the major seas on Earth that you know.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88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2552"/>
            <a:ext cx="7886700" cy="86710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" y="709448"/>
            <a:ext cx="8991600" cy="3715407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 self-governed, independent countries with international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diplomatic recognition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sovereignty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 countries fully recognized by United Nations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Vatican City (Rome) and Palestine have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ermanent observer status on United Nations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Kosovo – a disputed territory and Balkan state south of Serbia: recognized by 111 UN member states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Taiwan – located off the coast of China: recognized by 22 UN member states</a:t>
            </a:r>
          </a:p>
        </p:txBody>
      </p:sp>
      <p:pic>
        <p:nvPicPr>
          <p:cNvPr id="5" name="Picture 4" descr="Image result for 197 world flag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" y="4096139"/>
            <a:ext cx="8954814" cy="2809158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02312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09448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380" y="646386"/>
            <a:ext cx="3174124" cy="6122276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Continents</a:t>
            </a:r>
          </a:p>
          <a:p>
            <a:pPr lvl="1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debate.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Africa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Antarctica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Australia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North America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South America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Map of the Continents of the World, Africa, Antarctica, Asia, Australia, Europe, North America, and South Americ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546" y="689927"/>
            <a:ext cx="6364014" cy="591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450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572"/>
            <a:ext cx="7886700" cy="74623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Oceans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72" y="772510"/>
            <a:ext cx="2338552" cy="5969876"/>
          </a:xfrm>
        </p:spPr>
        <p:txBody>
          <a:bodyPr>
            <a:no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Oceans</a:t>
            </a:r>
          </a:p>
          <a:p>
            <a:pPr marL="514350" indent="-514350">
              <a:buAutoNum type="arabicPeriod"/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Arctic</a:t>
            </a:r>
          </a:p>
          <a:p>
            <a:pPr marL="514350" indent="-514350">
              <a:buAutoNum type="arabicPeriod"/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Atlantic</a:t>
            </a:r>
          </a:p>
          <a:p>
            <a:pPr marL="514350" indent="-514350">
              <a:buAutoNum type="arabicPeriod"/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Indian</a:t>
            </a:r>
          </a:p>
          <a:p>
            <a:pPr marL="514350" indent="-514350">
              <a:buAutoNum type="arabicPeriod"/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Pacific</a:t>
            </a:r>
          </a:p>
          <a:p>
            <a:pPr marL="514350" indent="-514350">
              <a:buAutoNum type="arabicPeriod"/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Southern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mage result for WORLD OCEAN MA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124" y="693683"/>
            <a:ext cx="6647793" cy="5985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03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298"/>
            <a:ext cx="7886700" cy="877612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Seas of the World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869" y="819806"/>
            <a:ext cx="8939048" cy="603819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Seven Seas: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Adriatic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Arabian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Caspian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Mediterranean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Persian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Aegean and Baltic Seas: important trading routes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90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s://2.bp.blogspot.com/-dXa3m_0H6qQ/WL-UE_xQ7gI/AAAAAAAAAVg/7BPAmrs6Pxk4qvrGdnR63Eg9UKmKRYDtwCLcB/s1600/world-oceans-ma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26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8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594"/>
            <a:ext cx="9007366" cy="8198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Self-Assessment: Europe, Russia and Asia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03" y="1345324"/>
            <a:ext cx="8960070" cy="473491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a geographic boundary or boundaries that divide the European continent from Asia.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what continent Russia belongs to: Europe or Asia?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single name given to both continents.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4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250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Mapping the Divide of Eurasia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6744"/>
            <a:ext cx="3510455" cy="610125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Contemporary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boundary from south to north: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Aegean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 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Dardanelles-Sea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Caucasus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northwestern portion of the Caspian Sea 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Ural River and Ural Mountains.</a:t>
            </a:r>
          </a:p>
        </p:txBody>
      </p:sp>
      <p:pic>
        <p:nvPicPr>
          <p:cNvPr id="4" name="Picture 2" descr="Image result for europe asia continent divide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688429"/>
            <a:ext cx="5281448" cy="610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87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799</TotalTime>
  <Words>237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 Physical and Political Geography of the World</vt:lpstr>
      <vt:lpstr>     Self-Assessment Activity NOTE: A mapping activity and formal quiz of all information on this presentation will follow lecture on Wednesday of next week – 21 August 2019.</vt:lpstr>
      <vt:lpstr>Countries</vt:lpstr>
      <vt:lpstr>Continents</vt:lpstr>
      <vt:lpstr>Oceans</vt:lpstr>
      <vt:lpstr>Major Seas of the World</vt:lpstr>
      <vt:lpstr>PowerPoint Presentation</vt:lpstr>
      <vt:lpstr>Self-Assessment: Europe, Russia and Asia</vt:lpstr>
      <vt:lpstr>Mapping the Divide of Eurasia</vt:lpstr>
      <vt:lpstr>Mapping The Divide of Eurasia</vt:lpstr>
      <vt:lpstr>The North Passage: The World’s Next Disputed Region?</vt:lpstr>
    </vt:vector>
  </TitlesOfParts>
  <Company>FSW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Physical and Political Geography of the World</dc:title>
  <dc:creator>Bertrand Cass</dc:creator>
  <cp:lastModifiedBy>Bertrand Cass</cp:lastModifiedBy>
  <cp:revision>21</cp:revision>
  <dcterms:created xsi:type="dcterms:W3CDTF">2018-07-27T14:22:33Z</dcterms:created>
  <dcterms:modified xsi:type="dcterms:W3CDTF">2019-08-18T16:34:43Z</dcterms:modified>
</cp:coreProperties>
</file>