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ECC1-5503-493F-8C56-11E1FCFFAFA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10C-A1C5-4500-8BDE-07690F170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4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ECC1-5503-493F-8C56-11E1FCFFAFA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10C-A1C5-4500-8BDE-07690F170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3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ECC1-5503-493F-8C56-11E1FCFFAFA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10C-A1C5-4500-8BDE-07690F170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ECC1-5503-493F-8C56-11E1FCFFAFA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10C-A1C5-4500-8BDE-07690F170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ECC1-5503-493F-8C56-11E1FCFFAFA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10C-A1C5-4500-8BDE-07690F170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2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ECC1-5503-493F-8C56-11E1FCFFAFA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10C-A1C5-4500-8BDE-07690F170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9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ECC1-5503-493F-8C56-11E1FCFFAFA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10C-A1C5-4500-8BDE-07690F170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ECC1-5503-493F-8C56-11E1FCFFAFA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10C-A1C5-4500-8BDE-07690F170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ECC1-5503-493F-8C56-11E1FCFFAFA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10C-A1C5-4500-8BDE-07690F170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8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ECC1-5503-493F-8C56-11E1FCFFAFA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10C-A1C5-4500-8BDE-07690F170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0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ECC1-5503-493F-8C56-11E1FCFFAFA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10C-A1C5-4500-8BDE-07690F170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9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6ECC1-5503-493F-8C56-11E1FCFFAFA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A10C-A1C5-4500-8BDE-07690F170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4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981"/>
            <a:ext cx="7772400" cy="223192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Sigmund Freud’s Personality Divisions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7058"/>
            <a:ext cx="6858000" cy="13568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ID, Ego, and Superego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propelrr.com/wp-content/uploads/2013/03/Id_Ego_Super_ego_by_spiritofdarkn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195484"/>
            <a:ext cx="6319520" cy="34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758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Sigmund Freud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16077"/>
            <a:ext cx="7886700" cy="445401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Psychoanalyst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Studied the unconscious mind and how it affects human behavior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Believed dreams allow the unconscious mind to release itself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dreams: They satisfy through fantasy the instinctive urges that society judges unacceptable</a:t>
            </a:r>
          </a:p>
          <a:p>
            <a:endParaRPr lang="en-US" dirty="0"/>
          </a:p>
        </p:txBody>
      </p:sp>
      <p:pic>
        <p:nvPicPr>
          <p:cNvPr id="2050" name="Picture 2" descr="http://www.pouted.com/wp-content/uploads/2013/06/quote-the-interpretation-of-dreams-is-the-royal-road-to-a-knowledge-of-the-unconscious-activities-of-the-sigmund-freud-66022-660x3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-10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854245"/>
            <a:ext cx="8033569" cy="26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0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4221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Personality’s Three Divisions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2" y="2956559"/>
            <a:ext cx="6882581" cy="322040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Completely unconscious and primitive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holding place for your instinctual and biological urges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Operates under the “pleasure principal”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Seeks immediate gratification of desires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Disregards consequences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 descr="http://www.simplypsychology.org/id-ego-supere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60" y="802957"/>
            <a:ext cx="5618480" cy="21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60207"/>
          </a:xfrm>
        </p:spPr>
        <p:txBody>
          <a:bodyPr/>
          <a:lstStyle/>
          <a:p>
            <a:pPr algn="ctr"/>
            <a:r>
              <a:rPr lang="en-US" dirty="0" smtClean="0"/>
              <a:t>Ego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11" y="1356852"/>
            <a:ext cx="5112774" cy="4820111"/>
          </a:xfrm>
        </p:spPr>
        <p:txBody>
          <a:bodyPr/>
          <a:lstStyle/>
          <a:p>
            <a:r>
              <a:rPr lang="en-US" dirty="0" smtClean="0"/>
              <a:t>Serves as the organized mediator between you and reality</a:t>
            </a:r>
          </a:p>
          <a:p>
            <a:r>
              <a:rPr lang="en-US" dirty="0" smtClean="0"/>
              <a:t>Rational – not instinctual</a:t>
            </a:r>
          </a:p>
          <a:p>
            <a:r>
              <a:rPr lang="en-US" dirty="0" smtClean="0"/>
              <a:t>Operates under the “Reality Principal”</a:t>
            </a:r>
          </a:p>
          <a:p>
            <a:pPr lvl="1"/>
            <a:r>
              <a:rPr lang="en-US" dirty="0" smtClean="0"/>
              <a:t>Restrains the instinctual Id to maintain safety of the person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statusmind.com/images/2014/12/Facebook-Status-Ideas-52842-statusmind.co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18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85" y="1160207"/>
            <a:ext cx="3263696" cy="48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0792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Superego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16" y="619761"/>
            <a:ext cx="4414684" cy="237744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Partly conscious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parental conscience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rules of society, morality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ocietal pressures (tells us what is right or wrong)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cdn.yourarticlelibrary.com/wp-content/uploads/2012/06/Superego-Deficit-The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68" y="2997200"/>
            <a:ext cx="6164826" cy="351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4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://intercontexting.com/wp-content/uploads/2012/11/MoodyPsychology-e135353848675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57" y="365126"/>
            <a:ext cx="8957835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part of Freud’s personality divisions that have taken over the passengers of this vehicle.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ide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0702" y="2022741"/>
            <a:ext cx="5294759" cy="4351338"/>
          </a:xfrm>
        </p:spPr>
      </p:pic>
    </p:spTree>
    <p:extLst>
      <p:ext uri="{BB962C8B-B14F-4D97-AF65-F5344CB8AC3E}">
        <p14:creationId xmlns:p14="http://schemas.microsoft.com/office/powerpoint/2010/main" val="18413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</TotalTime>
  <Words>152</Words>
  <Application>Microsoft Office PowerPoint</Application>
  <PresentationFormat>On-screen Show (4:3)</PresentationFormat>
  <Paragraphs>26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Sigmund Freud’s Personality Divisions</vt:lpstr>
      <vt:lpstr>Sigmund Freud</vt:lpstr>
      <vt:lpstr>Personality’s Three Divisions</vt:lpstr>
      <vt:lpstr>Ego</vt:lpstr>
      <vt:lpstr>Superego</vt:lpstr>
      <vt:lpstr>PowerPoint Presentation</vt:lpstr>
      <vt:lpstr>Identify the part of Freud’s personality divisions that have taken over the passengers of this vehicle.</vt:lpstr>
    </vt:vector>
  </TitlesOfParts>
  <Company>FSW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Sigmund Freud’s Personality Divisions</dc:title>
  <dc:creator>Bertrand Cass</dc:creator>
  <cp:lastModifiedBy>Bertrand Cass</cp:lastModifiedBy>
  <cp:revision>11</cp:revision>
  <dcterms:created xsi:type="dcterms:W3CDTF">2016-08-17T17:23:39Z</dcterms:created>
  <dcterms:modified xsi:type="dcterms:W3CDTF">2017-08-16T16:54:57Z</dcterms:modified>
</cp:coreProperties>
</file>