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6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5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1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2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9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1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5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4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BDE8-FC70-4493-9CE2-446A2BDB76C4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B69-1132-42BA-909D-E976EC3E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7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C20B-3E29-4FA6-AD75-6A6E706584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629E6-127C-4EC2-A950-2B58C39B9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Documentary Notes</a:t>
            </a:r>
          </a:p>
          <a:p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to Consider</a:t>
            </a:r>
          </a:p>
        </p:txBody>
      </p:sp>
    </p:spTree>
    <p:extLst>
      <p:ext uri="{BB962C8B-B14F-4D97-AF65-F5344CB8AC3E}">
        <p14:creationId xmlns:p14="http://schemas.microsoft.com/office/powerpoint/2010/main" val="4216659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C7D9-0922-449A-A6F7-3B5572F0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36948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and New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CA33-1212-4B4C-9A52-5ECAD7214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036949"/>
            <a:ext cx="8672660" cy="582105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harvested in China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Discovered by Euros during crusades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Effects: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Euros open sugar plantations in Americas (can’t be grown in Europe)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need for workers = Atlantic Slave Trade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Conquest of Meso-America</a:t>
            </a:r>
          </a:p>
          <a:p>
            <a:pPr lvl="0"/>
            <a:r>
              <a:rPr 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Coal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Steam power elevates Europe and West (England particularly) into dominant powers</a:t>
            </a:r>
          </a:p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Industrial Revolution </a:t>
            </a:r>
          </a:p>
          <a:p>
            <a:pPr lvl="1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Effects: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larger gap b/t haves and have nots of the world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dominance of European countries and USA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explosion globally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Trains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Autos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 exploration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Electricity</a:t>
            </a:r>
          </a:p>
          <a:p>
            <a:pPr lvl="2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tech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BCE6-FB25-4911-B69E-6C2E1E54D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87" y="-58478"/>
            <a:ext cx="8904767" cy="137691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Viewing Documentary, students should be able to communicate knowledge of and write about the following topics listed over the next three slides.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4460D-81D2-4681-A3E6-F34569E45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46" y="1185530"/>
            <a:ext cx="9149313" cy="567247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to consider:</a:t>
            </a:r>
          </a:p>
          <a:p>
            <a:pPr lvl="0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geography</a:t>
            </a:r>
          </a:p>
          <a:p>
            <a:pPr lvl="1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River Valleys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Nile (Egypt)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Tigris and Euphrates (Modern-day Iraq)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 (Modern-day Pakistan)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Yellow and Yangtze (China)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Mountain ranges  and creation of isolation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Geo. arguably deciding factor of societal and economic prosperity</a:t>
            </a:r>
          </a:p>
          <a:p>
            <a:pPr lvl="0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agriculture</a:t>
            </a:r>
          </a:p>
          <a:p>
            <a:pPr lvl="1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Grass seeds (wheat, barley, sugar cane)</a:t>
            </a:r>
          </a:p>
          <a:p>
            <a:pPr lvl="0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domestication of animals</a:t>
            </a:r>
          </a:p>
          <a:p>
            <a:pPr lvl="2"/>
            <a:r>
              <a:rPr lang="en-US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Cattle, pigs, goats, horses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E8A5-CE07-4F60-A068-DC37152A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8149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to Consider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E17F6-44F8-4DDD-8299-E8C369CE4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70" y="781493"/>
            <a:ext cx="8814390" cy="5911702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donkey and camel caravans</a:t>
            </a:r>
          </a:p>
          <a:p>
            <a:pPr lvl="2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</a:p>
          <a:p>
            <a:pPr lvl="2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exchange</a:t>
            </a:r>
          </a:p>
          <a:p>
            <a:pPr lvl="2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globalization</a:t>
            </a:r>
          </a:p>
          <a:p>
            <a:pPr lvl="0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population growth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Urbanization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Armies</a:t>
            </a:r>
          </a:p>
          <a:p>
            <a:pPr lvl="0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The Age of the Arabs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and development of writing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Counting systems</a:t>
            </a:r>
          </a:p>
          <a:p>
            <a:pPr lvl="0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“ancient” technology and energy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Wheel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Gun powder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 and steel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</a:t>
            </a:r>
          </a:p>
          <a:p>
            <a:pPr lvl="1"/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engine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B0AB3-911F-471C-A714-7D15C8A9D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060"/>
            <a:ext cx="7886700" cy="77617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to Consider Continued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180C4-141B-4018-A138-56211E0D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5" y="1408814"/>
            <a:ext cx="8825023" cy="5194005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Empires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of culture including language and religion globally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trade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social and economic hierarchies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continued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Imp. of sugar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 from Crusades and China to Central Eurasia to Europe to Caribbean to the Atlantic Slave 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7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58AE-D4BC-4532-B952-4E11A6AB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29559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 Valleys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69026-AF10-4938-BF3E-57B60AD2A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3" y="829558"/>
            <a:ext cx="8653806" cy="575977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first seeds of civilization to begin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 and population growth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settlements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Fertile Crescent (Modern-day Baghdad, Iraq)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growth = need for more food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agriculture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Grass seeds: sugar cane, wheat, barley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majority of caloric intake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land needed for Ag. than hunting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Fertile Crescent = a geographic blessing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convergence of plants and domesticated animals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Cattle, pigs, goats and horses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 Blessing with rivers, agriculture, and animals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food =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Larger populations =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Trade =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Urbanization or first cities =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Power =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0D80D-8888-43FB-988C-85FCB88E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09" y="365126"/>
            <a:ext cx="8597246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Caravans (Donkeys and Camels)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9E82A-4F9C-4DEC-9DDE-A05983ADB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Donkeys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animal involved in long-distance trade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 goods from Asia to Africa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ship to China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Globalization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for caravan?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growth creates need for trade</a:t>
            </a:r>
          </a:p>
        </p:txBody>
      </p:sp>
    </p:spTree>
    <p:extLst>
      <p:ext uri="{BB962C8B-B14F-4D97-AF65-F5344CB8AC3E}">
        <p14:creationId xmlns:p14="http://schemas.microsoft.com/office/powerpoint/2010/main" val="20812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AEB1F-229D-4355-97E4-E6D0954F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2" y="1"/>
            <a:ext cx="8842342" cy="914400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Social Hierarchies/Government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305CA-840D-4F06-94B8-E003352D4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1" y="1018095"/>
            <a:ext cx="8540684" cy="515886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Larger populations effects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need for order and stability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storage facilities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writing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counting systems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social hierarchies and government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Politics introduced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armies for protection of food</a:t>
            </a:r>
          </a:p>
        </p:txBody>
      </p:sp>
    </p:spTree>
    <p:extLst>
      <p:ext uri="{BB962C8B-B14F-4D97-AF65-F5344CB8AC3E}">
        <p14:creationId xmlns:p14="http://schemas.microsoft.com/office/powerpoint/2010/main" val="424853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DE3B-9B80-424D-B730-BC64725B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1" y="65988"/>
            <a:ext cx="8682087" cy="1159497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 of Monotheism and Silk 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8F3F-A19E-40D6-B8E7-1FAC416B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81" y="1159496"/>
            <a:ext cx="8766929" cy="531671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Monotheism (belief in one god)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with Agriculture and dom. Animals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Judaism, Islam, Buddhism, Christianity, Hinduism (oldest)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Silk Roads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network connecting China &gt; Central Asia &gt; Roman Empire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exchange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of diseases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of religious beliefs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Arabs in center &gt; control of trade</a:t>
            </a:r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8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5DBD-35B8-4BF2-997F-C20A55E0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52107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Christopher Columbus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304F1-CB2E-4CC3-9B3A-AFF62928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952107"/>
            <a:ext cx="8465270" cy="5599522"/>
          </a:xfrm>
        </p:spPr>
        <p:txBody>
          <a:bodyPr/>
          <a:lstStyle/>
          <a:p>
            <a:pPr lvl="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Columbus: Global power shift after explorations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Effects: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Pivotal event in all human history not just America.  Why?  Connects both 1/2s of world for the first time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network between Americas, Europe, and Asia creates a global network of trade, wealth, expansion of land ownership, and population growth 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accelerates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Foods migrate with people = more calories = larger world populations = larger armies = dominance</a:t>
            </a:r>
          </a:p>
          <a:p>
            <a:pPr lvl="3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the rise of power in the West and Europe</a:t>
            </a:r>
          </a:p>
          <a:p>
            <a:pPr lvl="3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Inequality b/t those close to F.C. and those isolated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 of native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650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History of the World</vt:lpstr>
      <vt:lpstr>After Viewing Documentary, students should be able to communicate knowledge of and write about the following topics listed over the next three slides.</vt:lpstr>
      <vt:lpstr>Concepts to Consider Continued</vt:lpstr>
      <vt:lpstr>Concepts to Consider Continued</vt:lpstr>
      <vt:lpstr>River Valleys</vt:lpstr>
      <vt:lpstr>Early Caravans (Donkeys and Camels)</vt:lpstr>
      <vt:lpstr>Need for Social Hierarchies/Government</vt:lpstr>
      <vt:lpstr>Birth of Monotheism and Silk Roads</vt:lpstr>
      <vt:lpstr>Christopher Columbus</vt:lpstr>
      <vt:lpstr>Sugar and New Power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World</dc:title>
  <dc:creator>Bertrand Cass</dc:creator>
  <cp:lastModifiedBy>Bertrand Cass</cp:lastModifiedBy>
  <cp:revision>8</cp:revision>
  <dcterms:created xsi:type="dcterms:W3CDTF">2019-10-13T14:36:32Z</dcterms:created>
  <dcterms:modified xsi:type="dcterms:W3CDTF">2019-10-15T15:52:34Z</dcterms:modified>
</cp:coreProperties>
</file>