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7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5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7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6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0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8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2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4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5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8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A0D4-73C1-46F1-BF05-ADBC6381A6E8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5DBA-4F68-4964-AFF3-03C8B3A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0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Communism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Socialism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Capitalism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Clarification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Quote Interpretation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“It is not from the benevolence of the butcher, the brewer, or the baker that we expect our dinner but from their regard to their own interest.”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2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owns means of production (factories, farms, resources)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economic and political power given to CENTRAL government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COMPETITION among producers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Goal: equality for all ENFORCED by government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 is authoritarian/dictatorial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8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means of production managed by government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ownership exists with heavy regulation by government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 among business and individuals stressed over competition for market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standard of living and economic security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taxes pays for social services: health care, education, housing subsidies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for democracy or a vote of the people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7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control means of production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minimal government regulation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You! The market determines price of goods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adjusts prices as needed to maintain profit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lowers prices of goods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standard of living/economic security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debated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free to earn as much as wanted or needed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RISKS LOSING EVERYTHING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9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186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Communism vs. Socialism vs. Capitalism</vt:lpstr>
      <vt:lpstr>Quote Interpretation</vt:lpstr>
      <vt:lpstr>Communism</vt:lpstr>
      <vt:lpstr>Socialism</vt:lpstr>
      <vt:lpstr>Capitalism</vt:lpstr>
    </vt:vector>
  </TitlesOfParts>
  <Company>FSW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Communism vs. Socialism vs. Capitalism</dc:title>
  <dc:creator>Bertrand Cass</dc:creator>
  <cp:lastModifiedBy>Bertrand Cass</cp:lastModifiedBy>
  <cp:revision>4</cp:revision>
  <dcterms:created xsi:type="dcterms:W3CDTF">2016-04-05T11:08:29Z</dcterms:created>
  <dcterms:modified xsi:type="dcterms:W3CDTF">2016-04-05T14:34:17Z</dcterms:modified>
</cp:coreProperties>
</file>